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90"/>
    <p:restoredTop sz="96776"/>
  </p:normalViewPr>
  <p:slideViewPr>
    <p:cSldViewPr snapToGrid="0" snapToObjects="1" showGuides="1">
      <p:cViewPr varScale="1">
        <p:scale>
          <a:sx n="150" d="100"/>
          <a:sy n="150" d="100"/>
        </p:scale>
        <p:origin x="86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BAB24-5845-8546-B13A-5DEFAF6420E7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52CB0-CC8C-B343-B523-3B7649DB6F7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1495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Blog Post </a:t>
            </a:r>
            <a:r>
              <a:rPr kumimoji="1" lang="ko-KR" altLang="en-US" dirty="0"/>
              <a:t>게시물</a:t>
            </a:r>
            <a:r>
              <a:rPr kumimoji="1" lang="en-US" altLang="ko-KR" dirty="0"/>
              <a:t> </a:t>
            </a:r>
            <a:r>
              <a:rPr kumimoji="1" lang="ko-KR" altLang="en-US" dirty="0"/>
              <a:t>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8683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Blog Post </a:t>
            </a:r>
            <a:r>
              <a:rPr kumimoji="1" lang="ko-KR" altLang="en-US" dirty="0"/>
              <a:t>게시물</a:t>
            </a:r>
            <a:r>
              <a:rPr kumimoji="1" lang="en-US" altLang="ko-KR" dirty="0"/>
              <a:t> </a:t>
            </a:r>
            <a:r>
              <a:rPr kumimoji="1" lang="ko-KR" altLang="en-US" dirty="0"/>
              <a:t>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4794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Post Upload -&gt;</a:t>
            </a:r>
            <a:r>
              <a:rPr kumimoji="1" lang="ko-KR" altLang="en-US" dirty="0"/>
              <a:t> 최대한 간단히 만들고 업그레이드 하는 방향으로 </a:t>
            </a:r>
            <a:r>
              <a:rPr kumimoji="1" lang="en-US" altLang="ko-KR" dirty="0"/>
              <a:t>…</a:t>
            </a:r>
          </a:p>
          <a:p>
            <a:r>
              <a:rPr kumimoji="1" lang="ko-KR" altLang="en-US" dirty="0"/>
              <a:t>업로드에서 메인 사진을 정할 수 있게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프레임 고정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9055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Post Upload -&gt;</a:t>
            </a:r>
            <a:r>
              <a:rPr kumimoji="1" lang="ko-KR" altLang="en-US" dirty="0"/>
              <a:t> 최대한 간단히 만들고 업그레이드 하는 방향으로 </a:t>
            </a:r>
            <a:r>
              <a:rPr kumimoji="1" lang="en-US" altLang="ko-KR" dirty="0"/>
              <a:t>…</a:t>
            </a:r>
          </a:p>
          <a:p>
            <a:r>
              <a:rPr kumimoji="1" lang="ko-KR" altLang="en-US" dirty="0"/>
              <a:t>업로드에서 메인 사진을 정할 수 있게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프레임 고정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506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716EB-4592-E54C-82E2-2E706CA20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0CDE57-C78D-CC4C-8C49-2AE05853F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9D4D7-892E-2741-8EA7-41324A301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944A4-48C8-844E-9CCD-2F526CD1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20530-6A88-3B44-88A2-9DCCB4B3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092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C4B2C9-CEA9-5B43-B341-DF1234748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5B4C1F-70B2-AF48-A4A9-E5145A68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7086D6-65A7-BE42-AFE2-AEA45F37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70936E-5D0D-4048-AEF8-EAD312C67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B4124-0362-304A-B9B1-C05A85E3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308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A5404-5B70-714E-A9D2-3ED82EF63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7C6284-07A1-FE4C-8771-9A6E9B9DD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F6B4F9-679E-814A-856C-D433E672C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CF02B1-EC5E-664B-8298-295A6E050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88BDDA-6DD9-2045-8F89-6289167B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5864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5A3CE-D4D7-C14F-AB25-693D57D9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10A154-8E53-7D4C-B2FA-9BA0EEDEC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F13FD6-0C2D-5340-B22E-6238C19DF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8E19F1-D2BF-2347-A8E9-85B2416D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B9FF46-B121-8249-94A4-FAC2EFE23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125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20B05-6A72-9049-8FC9-C646D2AF4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B1DAA-4E75-8040-B0CE-B9A6CAD50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4DD9F-EF21-0F43-81AC-181EF91B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D90A46-FAA3-F548-8C70-7D7243FD1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BCBF11-8B8A-1E4D-9B12-84C778035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0674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72374-8C8A-F04C-8CCE-7D4D055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2F03B-B3DB-C640-B569-27038BA5D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2A5D0B-D653-6B44-84AC-33564296B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F7ADCE-1D36-EB4D-805C-D2471FB1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22E47-7746-3640-9D1C-6ECB99032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EEE2DF-059B-234B-8666-A8D0FA99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0615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9733C5-3D26-AB4A-AF3E-7A4674C25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61A155-4E40-894D-A43C-3591D14F7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7BF34A-13E1-AD41-8AE7-A3477C050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800378-A51E-F941-988F-2E4AFCE12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8150D8-E7D2-AF49-AC0C-A809B5409A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4C17CB-8C32-8041-B932-B83D677B7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1846B7-D52D-974C-902F-F673100C8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E531F16-B556-FA42-B5FC-A16579C1A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887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5D4ABF-3B32-EB45-AA5B-24E2DF220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E09070-302B-9E42-84B4-38C73177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81584E-376C-1C40-999E-94CE98136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7C6C0D-477A-4446-8ADD-67866B23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385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33D5EC-225A-2443-8518-ACA6E60C8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11C503-A290-1542-B244-8BC81E588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16791A-FF61-DB49-B279-22C86262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702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CDC68-46C6-9546-A19A-A29F42AE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0F5F2-7945-EA4A-8320-2AE7388CC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0C47ED-19F8-8648-855B-4A42B578C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E59B70-BD7D-AE47-8A60-0D5CFC5F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5AF7AC-2775-714D-8C8C-ADCB08DE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F35439-6E83-C74D-A758-F0DC47D3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438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BCDA59-7930-DF4B-8ECD-CB9C6E8D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CA3C25-BAB0-DD47-9772-D2FB58008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7042C6-4863-7C43-8AFF-41D479C7A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DB4949-F54F-CA4A-847F-990A3E9C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A5070-7670-2342-822A-904BBC7A8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F272A-5B9F-D74D-B4AE-49198522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794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B54AE0-0A1A-9942-A89B-50E4A5EF8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81783C-5ECA-E84C-ADF2-AF5F92E32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25CAFC-E4BA-8D4E-AA8D-34D48A92D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329D98-06B1-0F4F-AD66-64BB46602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4D234-B09C-FE47-AC7B-176E83A2C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2460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F62CC584-B3B3-E547-A3F3-211D4B9D24E0}"/>
              </a:ext>
            </a:extLst>
          </p:cNvPr>
          <p:cNvSpPr/>
          <p:nvPr/>
        </p:nvSpPr>
        <p:spPr>
          <a:xfrm>
            <a:off x="1260389" y="263611"/>
            <a:ext cx="9745362" cy="384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160890" y="103367"/>
            <a:ext cx="10114060" cy="6520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57E5565-7203-F543-8095-D52480A172D4}"/>
              </a:ext>
            </a:extLst>
          </p:cNvPr>
          <p:cNvSpPr/>
          <p:nvPr/>
        </p:nvSpPr>
        <p:spPr>
          <a:xfrm>
            <a:off x="2660822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BB12C0C-0A4D-334B-AFD5-802E049AC8F1}"/>
              </a:ext>
            </a:extLst>
          </p:cNvPr>
          <p:cNvSpPr/>
          <p:nvPr/>
        </p:nvSpPr>
        <p:spPr>
          <a:xfrm>
            <a:off x="5095103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0C1232-11AB-0142-9AB8-9197033B5965}"/>
              </a:ext>
            </a:extLst>
          </p:cNvPr>
          <p:cNvSpPr/>
          <p:nvPr/>
        </p:nvSpPr>
        <p:spPr>
          <a:xfrm>
            <a:off x="7513055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175393-6E66-C447-A909-D78C19527151}"/>
              </a:ext>
            </a:extLst>
          </p:cNvPr>
          <p:cNvSpPr txBox="1"/>
          <p:nvPr/>
        </p:nvSpPr>
        <p:spPr>
          <a:xfrm>
            <a:off x="6285617" y="2636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9C39F57-9CF5-604E-878F-0CC74E9E7262}"/>
              </a:ext>
            </a:extLst>
          </p:cNvPr>
          <p:cNvSpPr/>
          <p:nvPr/>
        </p:nvSpPr>
        <p:spPr>
          <a:xfrm>
            <a:off x="2660822" y="361229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CDACE3E-0931-2640-A8F6-98401E25A8DF}"/>
              </a:ext>
            </a:extLst>
          </p:cNvPr>
          <p:cNvSpPr/>
          <p:nvPr/>
        </p:nvSpPr>
        <p:spPr>
          <a:xfrm>
            <a:off x="5095103" y="361229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0DAA02E-589D-6E46-96FB-AA6190518EF6}"/>
              </a:ext>
            </a:extLst>
          </p:cNvPr>
          <p:cNvSpPr/>
          <p:nvPr/>
        </p:nvSpPr>
        <p:spPr>
          <a:xfrm>
            <a:off x="7538356" y="3648676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874136-894F-D94E-A240-B02416232601}"/>
              </a:ext>
            </a:extLst>
          </p:cNvPr>
          <p:cNvSpPr txBox="1"/>
          <p:nvPr/>
        </p:nvSpPr>
        <p:spPr>
          <a:xfrm>
            <a:off x="7232969" y="34640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04F2979F-0ADE-5F4F-98C9-8ABE614B1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055" y="1178010"/>
            <a:ext cx="2485841" cy="2224036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E3835360-22BD-C44F-8554-FBAB9C676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03430" y="1169683"/>
            <a:ext cx="2224036" cy="224069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4899EE89-312F-594C-88FB-E5D4B6725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821" y="1178010"/>
            <a:ext cx="2240691" cy="222403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308B317-737B-9C41-B6B0-A73ECFAF48FA}"/>
              </a:ext>
            </a:extLst>
          </p:cNvPr>
          <p:cNvSpPr txBox="1"/>
          <p:nvPr/>
        </p:nvSpPr>
        <p:spPr>
          <a:xfrm>
            <a:off x="5081837" y="278716"/>
            <a:ext cx="320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So Kya Blog(hide-on-scroll)</a:t>
            </a:r>
            <a:endParaRPr kumimoji="1" lang="ko-KR" altLang="en-US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601FD1-CA85-714C-B780-82EE6468D638}"/>
              </a:ext>
            </a:extLst>
          </p:cNvPr>
          <p:cNvSpPr txBox="1"/>
          <p:nvPr/>
        </p:nvSpPr>
        <p:spPr>
          <a:xfrm>
            <a:off x="5678458" y="674483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Album</a:t>
            </a:r>
            <a:endParaRPr kumimoji="1" lang="ko-KR" altLang="en-US" b="1" dirty="0"/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9974AE92-956C-7645-88C2-7691EA7DD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389" y="278716"/>
            <a:ext cx="420130" cy="35329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0AC80E6-EA30-CC4C-B9B8-7D48894B0EF0}"/>
              </a:ext>
            </a:extLst>
          </p:cNvPr>
          <p:cNvSpPr txBox="1"/>
          <p:nvPr/>
        </p:nvSpPr>
        <p:spPr>
          <a:xfrm>
            <a:off x="8405182" y="674483"/>
            <a:ext cx="118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Category</a:t>
            </a:r>
            <a:endParaRPr kumimoji="1" lang="ko-KR" alt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E6C983B-1A69-FA4F-B205-8B27970676A2}"/>
              </a:ext>
            </a:extLst>
          </p:cNvPr>
          <p:cNvSpPr txBox="1"/>
          <p:nvPr/>
        </p:nvSpPr>
        <p:spPr>
          <a:xfrm>
            <a:off x="2796422" y="65697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Home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0110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B14979-71E8-B94D-9F0C-30EDCAFC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530" y="918697"/>
            <a:ext cx="3405112" cy="2125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75042-2A37-C642-B523-91AE29D9578C}"/>
              </a:ext>
            </a:extLst>
          </p:cNvPr>
          <p:cNvSpPr txBox="1"/>
          <p:nvPr/>
        </p:nvSpPr>
        <p:spPr>
          <a:xfrm>
            <a:off x="1726192" y="342824"/>
            <a:ext cx="2054112" cy="274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그녀와 행복했던 양양 여행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600CDF4-AC25-5C4D-9A79-381702ADD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025977" y="1181031"/>
            <a:ext cx="2129805" cy="159735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C966AD-232C-1047-95CB-7D0D81BF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120" y="914804"/>
            <a:ext cx="3468824" cy="21298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93735A-FE94-F340-90C7-DB8664621BDF}"/>
              </a:ext>
            </a:extLst>
          </p:cNvPr>
          <p:cNvSpPr txBox="1"/>
          <p:nvPr/>
        </p:nvSpPr>
        <p:spPr>
          <a:xfrm>
            <a:off x="5174538" y="3263223"/>
            <a:ext cx="2073472" cy="1617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00" dirty="0"/>
              <a:t>소영이는 내 옷만 </a:t>
            </a:r>
            <a:r>
              <a:rPr kumimoji="1" lang="ko-KR" altLang="en-US" sz="1000" dirty="0" err="1"/>
              <a:t>뺏어입는다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나는 옷을 많이 챙겨가야 한다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빨래가 많아진다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소영이는 빨래를 잘 하지 않는다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 err="1"/>
              <a:t>쉣이다</a:t>
            </a:r>
            <a:r>
              <a:rPr kumimoji="1" lang="en-US" altLang="ko-KR" sz="1000" dirty="0"/>
              <a:t>.</a:t>
            </a:r>
          </a:p>
          <a:p>
            <a:pPr algn="ctr"/>
            <a:endParaRPr kumimoji="1" lang="en-US" altLang="ko-KR" sz="1000" dirty="0"/>
          </a:p>
          <a:p>
            <a:pPr algn="ctr"/>
            <a:r>
              <a:rPr kumimoji="1" lang="ko-KR" altLang="en-US" sz="1000" dirty="0"/>
              <a:t>그래도 행복했다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095632" y="156519"/>
            <a:ext cx="10179318" cy="64669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C39740-413F-024E-A515-252829A339A2}"/>
              </a:ext>
            </a:extLst>
          </p:cNvPr>
          <p:cNvSpPr txBox="1"/>
          <p:nvPr/>
        </p:nvSpPr>
        <p:spPr>
          <a:xfrm>
            <a:off x="3703250" y="395662"/>
            <a:ext cx="35447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dirty="0"/>
              <a:t>2022-08-05</a:t>
            </a:r>
            <a:r>
              <a:rPr kumimoji="1" lang="ko-KR" altLang="en-US" sz="800" dirty="0"/>
              <a:t> </a:t>
            </a:r>
            <a:r>
              <a:rPr kumimoji="1" lang="en-US" altLang="ko-KR" sz="800" dirty="0"/>
              <a:t>(location icon) </a:t>
            </a:r>
            <a:r>
              <a:rPr kumimoji="1" lang="ko-KR" altLang="en-US" sz="800" dirty="0"/>
              <a:t>양양 </a:t>
            </a:r>
            <a:r>
              <a:rPr kumimoji="1" lang="ko-KR" altLang="en-US" sz="800" dirty="0" err="1"/>
              <a:t>서피비치</a:t>
            </a:r>
            <a:r>
              <a:rPr kumimoji="1" lang="ko-KR" altLang="en-US" sz="800" dirty="0"/>
              <a:t> </a:t>
            </a:r>
            <a:r>
              <a:rPr kumimoji="1" lang="en-US" altLang="ko-KR" sz="800" dirty="0"/>
              <a:t>(like icon) 102</a:t>
            </a:r>
            <a:endParaRPr kumimoji="1" lang="ko-KR" altLang="en-US" sz="8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F6E3A3B-FC55-BC43-AA57-9C295647C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4616" y="4791836"/>
            <a:ext cx="5011114" cy="164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46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B14979-71E8-B94D-9F0C-30EDCAFC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530" y="918697"/>
            <a:ext cx="3405112" cy="2125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75042-2A37-C642-B523-91AE29D9578C}"/>
              </a:ext>
            </a:extLst>
          </p:cNvPr>
          <p:cNvSpPr txBox="1"/>
          <p:nvPr/>
        </p:nvSpPr>
        <p:spPr>
          <a:xfrm>
            <a:off x="1726191" y="342824"/>
            <a:ext cx="2771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Album -&gt; Fix Size … </a:t>
            </a:r>
            <a:r>
              <a:rPr kumimoji="1" lang="ko-KR" altLang="en-US" sz="1200" b="1" dirty="0" err="1"/>
              <a:t>날짜별</a:t>
            </a:r>
            <a:endParaRPr kumimoji="1" lang="ko-KR" altLang="en-US" sz="12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600CDF4-AC25-5C4D-9A79-381702ADD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025977" y="1181031"/>
            <a:ext cx="2129805" cy="159735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C966AD-232C-1047-95CB-7D0D81BF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120" y="914804"/>
            <a:ext cx="3468824" cy="212980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095632" y="156519"/>
            <a:ext cx="10179318" cy="64669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0CCC41-8783-CA48-96B4-CB2334844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192" y="3179983"/>
            <a:ext cx="3405112" cy="212591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F2BE872-C9E7-4246-BC5A-807E857F5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6191" y="5617029"/>
            <a:ext cx="3468824" cy="21298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DA0AA7-719D-914F-9625-8F0B058B36DE}"/>
              </a:ext>
            </a:extLst>
          </p:cNvPr>
          <p:cNvSpPr txBox="1"/>
          <p:nvPr/>
        </p:nvSpPr>
        <p:spPr>
          <a:xfrm>
            <a:off x="1622854" y="69840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/>
              <a:t>12</a:t>
            </a:r>
            <a:r>
              <a:rPr kumimoji="1" lang="ko-KR" altLang="en-US" sz="800" dirty="0"/>
              <a:t>월 </a:t>
            </a:r>
            <a:r>
              <a:rPr kumimoji="1" lang="en-US" altLang="ko-KR" sz="800" dirty="0"/>
              <a:t>3</a:t>
            </a:r>
            <a:r>
              <a:rPr kumimoji="1" lang="ko-KR" altLang="en-US" sz="800" dirty="0"/>
              <a:t>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7E0AEC-AFEF-4F4A-BB12-ED45F1E26ACF}"/>
              </a:ext>
            </a:extLst>
          </p:cNvPr>
          <p:cNvSpPr txBox="1"/>
          <p:nvPr/>
        </p:nvSpPr>
        <p:spPr>
          <a:xfrm>
            <a:off x="1726191" y="536485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/>
              <a:t>12</a:t>
            </a:r>
            <a:r>
              <a:rPr kumimoji="1" lang="ko-KR" altLang="en-US" sz="800" dirty="0"/>
              <a:t>월 </a:t>
            </a:r>
            <a:r>
              <a:rPr kumimoji="1" lang="en-US" altLang="ko-KR" sz="800" dirty="0"/>
              <a:t>4</a:t>
            </a:r>
            <a:r>
              <a:rPr kumimoji="1" lang="ko-KR" altLang="en-US" sz="8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633573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160890" y="103367"/>
            <a:ext cx="10114060" cy="6520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FFC01C-3C6F-D241-85BB-FDCA2F9C8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027" y="695725"/>
            <a:ext cx="5842095" cy="507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70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23E057-0E37-BC44-94C6-B8088AED899D}"/>
              </a:ext>
            </a:extLst>
          </p:cNvPr>
          <p:cNvSpPr txBox="1"/>
          <p:nvPr/>
        </p:nvSpPr>
        <p:spPr>
          <a:xfrm>
            <a:off x="260976" y="367470"/>
            <a:ext cx="5718232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#Home</a:t>
            </a:r>
          </a:p>
          <a:p>
            <a:endParaRPr kumimoji="1" lang="en-US" altLang="ko-KR" b="1" dirty="0"/>
          </a:p>
          <a:p>
            <a:pPr marL="228600" indent="-228600">
              <a:buAutoNum type="arabicPeriod"/>
            </a:pPr>
            <a:r>
              <a:rPr kumimoji="1" lang="en-US" altLang="ko-KR" sz="1000" dirty="0"/>
              <a:t>App-bar : Hide-on-scroll,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title(center), tab </a:t>
            </a:r>
            <a:r>
              <a:rPr kumimoji="1" lang="ko-KR" altLang="en-US" sz="1000" dirty="0"/>
              <a:t>하위</a:t>
            </a:r>
            <a:r>
              <a:rPr kumimoji="1" lang="en-US" altLang="ko-KR" sz="1000" dirty="0"/>
              <a:t>(Home, Post, Album, Category)</a:t>
            </a:r>
          </a:p>
          <a:p>
            <a:pPr marL="228600" indent="-228600">
              <a:buAutoNum type="arabicPeriod"/>
            </a:pPr>
            <a:r>
              <a:rPr kumimoji="1" lang="en-US" altLang="ko-KR" sz="1000" dirty="0"/>
              <a:t>Container : </a:t>
            </a:r>
            <a:r>
              <a:rPr kumimoji="1" lang="ko-KR" altLang="en-US" sz="1000" dirty="0" err="1"/>
              <a:t>액자식</a:t>
            </a:r>
            <a:r>
              <a:rPr kumimoji="1" lang="ko-KR" altLang="en-US" sz="1000" dirty="0"/>
              <a:t> 사진 구성</a:t>
            </a:r>
            <a:r>
              <a:rPr kumimoji="1" lang="en-US" altLang="ko-KR" sz="1000" dirty="0"/>
              <a:t>(order date), </a:t>
            </a:r>
            <a:r>
              <a:rPr kumimoji="1" lang="ko-KR" altLang="en-US" sz="1000" dirty="0" err="1"/>
              <a:t>클릭시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Title, date, location, category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…</a:t>
            </a:r>
            <a:r>
              <a:rPr kumimoji="1" lang="ko-KR" altLang="en-US" sz="1000" dirty="0"/>
              <a:t> 정보 표시</a:t>
            </a:r>
            <a:endParaRPr kumimoji="1" lang="en-US" altLang="ko-KR" sz="1000" dirty="0"/>
          </a:p>
          <a:p>
            <a:pPr marL="228600" indent="-228600">
              <a:buAutoNum type="arabicPeriod"/>
            </a:pPr>
            <a:r>
              <a:rPr kumimoji="1" lang="en-US" altLang="ko-KR" sz="1000" dirty="0"/>
              <a:t>Footer : </a:t>
            </a:r>
            <a:r>
              <a:rPr kumimoji="1" lang="ko-KR" altLang="en-US" sz="1000" dirty="0"/>
              <a:t>미정</a:t>
            </a:r>
            <a:endParaRPr kumimoji="1" lang="en-US" altLang="ko-KR" sz="1000" dirty="0"/>
          </a:p>
          <a:p>
            <a:r>
              <a:rPr kumimoji="1" lang="en-US" altLang="ko-KR" sz="1000" dirty="0"/>
              <a:t> </a:t>
            </a:r>
          </a:p>
          <a:p>
            <a:endParaRPr kumimoji="1" lang="en-US" altLang="ko-KR" sz="1000" dirty="0"/>
          </a:p>
          <a:p>
            <a:endParaRPr kumimoji="1" lang="en-US" altLang="ko-KR" sz="1000" b="1" dirty="0"/>
          </a:p>
          <a:p>
            <a:r>
              <a:rPr kumimoji="1" lang="en-US" altLang="ko-KR" sz="1000" b="1" dirty="0"/>
              <a:t> </a:t>
            </a:r>
          </a:p>
          <a:p>
            <a:endParaRPr kumimoji="1" lang="en-US" altLang="ko-KR" sz="1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A067F3B-93EA-BB48-9480-6F8982B2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793" y="1047053"/>
            <a:ext cx="3273038" cy="1187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2E1238-7D53-3041-A92E-6A00C45BF67C}"/>
              </a:ext>
            </a:extLst>
          </p:cNvPr>
          <p:cNvSpPr txBox="1"/>
          <p:nvPr/>
        </p:nvSpPr>
        <p:spPr>
          <a:xfrm>
            <a:off x="6212793" y="367470"/>
            <a:ext cx="45528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 Detail</a:t>
            </a:r>
          </a:p>
          <a:p>
            <a:endParaRPr kumimoji="1" lang="en-US" altLang="ko-KR" dirty="0"/>
          </a:p>
          <a:p>
            <a:r>
              <a:rPr kumimoji="1" lang="en-US" altLang="ko-KR" sz="1000" dirty="0"/>
              <a:t>1.</a:t>
            </a:r>
            <a:r>
              <a:rPr kumimoji="1" lang="ko-KR" altLang="en-US" sz="1000" dirty="0"/>
              <a:t> 사진 슬라이드 쇼</a:t>
            </a:r>
            <a:endParaRPr kumimoji="1" lang="en-US" altLang="ko-KR" sz="1000" dirty="0"/>
          </a:p>
          <a:p>
            <a:r>
              <a:rPr kumimoji="1" lang="ko-KR" altLang="en-US" sz="1000" dirty="0"/>
              <a:t>참고 </a:t>
            </a:r>
            <a:r>
              <a:rPr kumimoji="1" lang="en-US" altLang="ko-KR" sz="1000" dirty="0"/>
              <a:t>:</a:t>
            </a:r>
            <a:r>
              <a:rPr kumimoji="1" lang="ko-KR" altLang="en-US" sz="1000" dirty="0"/>
              <a:t> </a:t>
            </a:r>
            <a:r>
              <a:rPr kumimoji="1" lang="en" altLang="ko-KR" sz="1000" dirty="0"/>
              <a:t>https://</a:t>
            </a:r>
            <a:r>
              <a:rPr kumimoji="1" lang="en" altLang="ko-KR" sz="1000" dirty="0" err="1"/>
              <a:t>antoniandre.github.io</a:t>
            </a:r>
            <a:r>
              <a:rPr kumimoji="1" lang="en" altLang="ko-KR" sz="1000" dirty="0"/>
              <a:t>/</a:t>
            </a:r>
            <a:r>
              <a:rPr kumimoji="1" lang="en" altLang="ko-KR" sz="1000" dirty="0" err="1"/>
              <a:t>vueper</a:t>
            </a:r>
            <a:r>
              <a:rPr kumimoji="1" lang="en" altLang="ko-KR" sz="1000" dirty="0"/>
              <a:t>-slides/?ref=</a:t>
            </a:r>
            <a:r>
              <a:rPr kumimoji="1" lang="en" altLang="ko-KR" sz="1000" dirty="0" err="1"/>
              <a:t>madewithvuejs.com</a:t>
            </a:r>
            <a:endParaRPr kumimoji="1" lang="en-US" altLang="ko-KR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54E99-B09E-534F-9571-0330D1B7E002}"/>
              </a:ext>
            </a:extLst>
          </p:cNvPr>
          <p:cNvSpPr txBox="1"/>
          <p:nvPr/>
        </p:nvSpPr>
        <p:spPr>
          <a:xfrm>
            <a:off x="6212793" y="3587810"/>
            <a:ext cx="161775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#Posting</a:t>
            </a:r>
          </a:p>
          <a:p>
            <a:endParaRPr kumimoji="1" lang="en-US" altLang="ko-KR" b="1" dirty="0"/>
          </a:p>
          <a:p>
            <a:r>
              <a:rPr kumimoji="1" lang="en-US" altLang="ko-KR" sz="1000" dirty="0"/>
              <a:t>1. </a:t>
            </a:r>
            <a:r>
              <a:rPr kumimoji="1" lang="ko-KR" altLang="en-US" sz="1000" dirty="0"/>
              <a:t>대표 사진 설정</a:t>
            </a:r>
            <a:endParaRPr kumimoji="1" lang="en-US" altLang="ko-KR" sz="1000" dirty="0"/>
          </a:p>
          <a:p>
            <a:r>
              <a:rPr kumimoji="1" lang="en-US" altLang="ko-KR" sz="1000" dirty="0"/>
              <a:t>2.</a:t>
            </a:r>
            <a:r>
              <a:rPr kumimoji="1" lang="ko-KR" altLang="en-US" sz="1000" dirty="0"/>
              <a:t> 사진 프레임 고정</a:t>
            </a:r>
            <a:endParaRPr kumimoji="1" lang="en-US" altLang="ko-KR" sz="1000" dirty="0"/>
          </a:p>
          <a:p>
            <a:r>
              <a:rPr kumimoji="1" lang="en-US" altLang="ko-KR" sz="1000" dirty="0"/>
              <a:t>3.</a:t>
            </a:r>
            <a:r>
              <a:rPr kumimoji="1" lang="ko-KR" altLang="en-US" sz="1000" dirty="0"/>
              <a:t> 가운데 정렬 등 글쓰기</a:t>
            </a:r>
            <a:endParaRPr kumimoji="1" lang="en-US" altLang="ko-KR" sz="1000" dirty="0"/>
          </a:p>
          <a:p>
            <a:r>
              <a:rPr kumimoji="1" lang="en-US" altLang="ko-KR" sz="1000" dirty="0"/>
              <a:t>4.</a:t>
            </a:r>
            <a:r>
              <a:rPr kumimoji="1" lang="ko-KR" altLang="en-US" sz="1000" dirty="0"/>
              <a:t> 태그</a:t>
            </a:r>
            <a:r>
              <a:rPr kumimoji="1" lang="en-US" altLang="ko-KR" sz="1000" dirty="0"/>
              <a:t>,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location </a:t>
            </a:r>
            <a:r>
              <a:rPr kumimoji="1" lang="ko-KR" altLang="en-US" sz="1000" dirty="0"/>
              <a:t>설정</a:t>
            </a:r>
            <a:endParaRPr kumimoji="1" lang="en-US" altLang="ko-KR" sz="1000" dirty="0"/>
          </a:p>
          <a:p>
            <a:r>
              <a:rPr kumimoji="1" lang="en-US" altLang="ko-KR" sz="1000" dirty="0"/>
              <a:t>5.</a:t>
            </a:r>
            <a:r>
              <a:rPr kumimoji="1" lang="ko-KR" altLang="en-US" sz="1000" dirty="0"/>
              <a:t> 네이버 블로그 참고</a:t>
            </a:r>
            <a:endParaRPr kumimoji="1" lang="en-US" altLang="ko-KR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DBD6BF-3FC7-814E-A836-E1B6DEB5C07B}"/>
              </a:ext>
            </a:extLst>
          </p:cNvPr>
          <p:cNvSpPr txBox="1"/>
          <p:nvPr/>
        </p:nvSpPr>
        <p:spPr>
          <a:xfrm>
            <a:off x="260976" y="3587810"/>
            <a:ext cx="125899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 List</a:t>
            </a:r>
          </a:p>
          <a:p>
            <a:r>
              <a:rPr kumimoji="1" lang="en-US" altLang="ko-KR" sz="1000" dirty="0"/>
              <a:t> </a:t>
            </a:r>
          </a:p>
          <a:p>
            <a:endParaRPr kumimoji="1" lang="en-US" altLang="ko-KR" sz="1000" dirty="0"/>
          </a:p>
          <a:p>
            <a:endParaRPr kumimoji="1" lang="en-US" altLang="ko-KR" sz="1000" b="1" dirty="0"/>
          </a:p>
          <a:p>
            <a:r>
              <a:rPr kumimoji="1" lang="en-US" altLang="ko-KR" sz="1000" b="1" dirty="0"/>
              <a:t> </a:t>
            </a:r>
          </a:p>
          <a:p>
            <a:endParaRPr kumimoji="1"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896690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4108</TotalTime>
  <Words>224</Words>
  <Application>Microsoft Macintosh PowerPoint</Application>
  <PresentationFormat>와이드스크린</PresentationFormat>
  <Paragraphs>54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9</cp:revision>
  <dcterms:created xsi:type="dcterms:W3CDTF">2022-12-09T12:43:03Z</dcterms:created>
  <dcterms:modified xsi:type="dcterms:W3CDTF">2022-12-13T09:02:00Z</dcterms:modified>
</cp:coreProperties>
</file>

<file path=docProps/thumbnail.jpeg>
</file>